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V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19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8D09-097F-46F4-B318-847105A22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B64CA3-6104-4F23-866C-0ACD24153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66E3A-787F-43F0-89AB-F9A20E345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0A59-9423-439E-A634-BAE470889E6B}" type="datetimeFigureOut">
              <a:rPr lang="en-VI" smtClean="0"/>
              <a:t>8/21/2020</a:t>
            </a:fld>
            <a:endParaRPr lang="en-V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DB476-70DE-4A26-9A29-F483CC732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D8831-9115-4143-9677-0A6EAC97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6A50-16EC-4FC5-8398-10598FFAEB97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415150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5B6A5-17D9-4965-ADE2-F8178D8F3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93EC1E-85FD-46B1-900E-28CDC0617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DD977-77A0-47C2-9189-EBD397C15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0A59-9423-439E-A634-BAE470889E6B}" type="datetimeFigureOut">
              <a:rPr lang="en-VI" smtClean="0"/>
              <a:t>8/21/2020</a:t>
            </a:fld>
            <a:endParaRPr lang="en-V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1B464-72CD-45C6-9B1A-E006BD4A6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367B1-1095-4DC4-9684-B053AB6C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6A50-16EC-4FC5-8398-10598FFAEB97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202264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D9A5CD-5A19-4C29-BF33-CB68A6DD0C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0638D-0C58-4CAA-B9E9-25CD64A2F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40AAE-4B6A-4ACA-9541-B57DFD485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0A59-9423-439E-A634-BAE470889E6B}" type="datetimeFigureOut">
              <a:rPr lang="en-VI" smtClean="0"/>
              <a:t>8/21/2020</a:t>
            </a:fld>
            <a:endParaRPr lang="en-V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412AA-C985-4F42-93E8-0674FFF0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46B1C-31B1-42AE-B742-43CB99EB7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6A50-16EC-4FC5-8398-10598FFAEB97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371807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2460C-D394-4588-866B-D9FC418E7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DB1E9-F53F-4EE3-8654-7E2F9DEF3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0A2C0-5169-4B25-BBA9-B1A56EC96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0A59-9423-439E-A634-BAE470889E6B}" type="datetimeFigureOut">
              <a:rPr lang="en-VI" smtClean="0"/>
              <a:t>8/21/2020</a:t>
            </a:fld>
            <a:endParaRPr lang="en-V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B2E81-EAB3-4192-ACCC-F6E9D2FB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0CB82-C999-49AC-9AB8-E2C6E9EA1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6A50-16EC-4FC5-8398-10598FFAEB97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165701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51A91-058B-467B-8B5C-F8AB77887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DB2CD-9DA7-4FB4-A7E2-245508715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7D249-B6E6-46B8-8A7D-BB869AA9A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0A59-9423-439E-A634-BAE470889E6B}" type="datetimeFigureOut">
              <a:rPr lang="en-VI" smtClean="0"/>
              <a:t>8/21/2020</a:t>
            </a:fld>
            <a:endParaRPr lang="en-V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84AB9-A601-4EB6-94C2-B6FBDFF6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70890-04E2-4C2C-908E-10193A12A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6A50-16EC-4FC5-8398-10598FFAEB97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370687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7FD6-6937-4F87-B258-F1A1D3249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6083D-39AA-4639-BF39-445BD1A6A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A4CD8-2239-4A6C-99FB-F48336959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14AF3-2490-4239-8924-4235A31E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0A59-9423-439E-A634-BAE470889E6B}" type="datetimeFigureOut">
              <a:rPr lang="en-VI" smtClean="0"/>
              <a:t>8/21/2020</a:t>
            </a:fld>
            <a:endParaRPr lang="en-V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614F8-4EAE-4E0C-9EC9-A8083C88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018E4-60F8-4F99-8911-0C12D66A5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6A50-16EC-4FC5-8398-10598FFAEB97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225520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ECC8B-A45B-4DFB-A933-BCAFDFF60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6ED92-5551-4CCC-B6E7-F193B4BFC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597B45-7575-40A8-83D3-11E30CC91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95A797-1F7D-468E-BFF1-7587E2BEA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9CC949-6112-49DD-B516-98DFAD47A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9B16D2-B563-4BC6-8526-BCDA44F9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0A59-9423-439E-A634-BAE470889E6B}" type="datetimeFigureOut">
              <a:rPr lang="en-VI" smtClean="0"/>
              <a:t>8/21/2020</a:t>
            </a:fld>
            <a:endParaRPr lang="en-V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AAB457-2A94-48E5-9927-8C1DC04BD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B866BB-9755-496F-A3FA-F65180379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6A50-16EC-4FC5-8398-10598FFAEB97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89074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70899-FC0A-4132-AD56-48E4A873C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48C1A-04F6-4BA3-A3C2-D97BA448C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0A59-9423-439E-A634-BAE470889E6B}" type="datetimeFigureOut">
              <a:rPr lang="en-VI" smtClean="0"/>
              <a:t>8/21/2020</a:t>
            </a:fld>
            <a:endParaRPr lang="en-V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07B57-1779-464A-B2A2-8C60049D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554F40-682F-4FEC-BD4C-7CFEA0301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6A50-16EC-4FC5-8398-10598FFAEB97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425673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6112DE-D222-461C-BDFD-E610DC26E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0A59-9423-439E-A634-BAE470889E6B}" type="datetimeFigureOut">
              <a:rPr lang="en-VI" smtClean="0"/>
              <a:t>8/21/2020</a:t>
            </a:fld>
            <a:endParaRPr lang="en-V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F70D13-98FB-41DE-A52D-7E7D04BF1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1902F-90BB-4970-9CED-91D23F2C1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6A50-16EC-4FC5-8398-10598FFAEB97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262347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F0DA-57AB-425A-8088-7C6501239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21E78-3CA4-4C68-8E6F-FE80F0AB4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7B2C0-F97C-4BB2-AA6C-57383518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45682-F867-4B3C-A85C-8619D730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0A59-9423-439E-A634-BAE470889E6B}" type="datetimeFigureOut">
              <a:rPr lang="en-VI" smtClean="0"/>
              <a:t>8/21/2020</a:t>
            </a:fld>
            <a:endParaRPr lang="en-V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BA87E-E85E-401E-9BCD-654F0A546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B9E57-EF84-4F00-A158-5A129AD78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6A50-16EC-4FC5-8398-10598FFAEB97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203609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AEA20-8B1A-41D3-A46A-5B015527F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12DDF2-C9D8-4979-85F8-67AE16613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0BDE51-FA4C-49D8-AD00-330DD527F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3A778-2DC9-4AD6-A551-2FE30CF89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0A59-9423-439E-A634-BAE470889E6B}" type="datetimeFigureOut">
              <a:rPr lang="en-VI" smtClean="0"/>
              <a:t>8/21/2020</a:t>
            </a:fld>
            <a:endParaRPr lang="en-V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A4671-5904-45FF-8C42-1FADF4F57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9A58A-19AE-4421-9DAD-2CDB000F3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6A50-16EC-4FC5-8398-10598FFAEB97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176085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5A7617-BB95-4F68-A39E-D4010445B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6109D-C673-4005-8008-2BDA46C78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ED25C-2DC5-4415-8D66-F8DC8E3C8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E0A59-9423-439E-A634-BAE470889E6B}" type="datetimeFigureOut">
              <a:rPr lang="en-VI" smtClean="0"/>
              <a:t>8/21/2020</a:t>
            </a:fld>
            <a:endParaRPr lang="en-V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E6BE6-7C94-40D3-B497-81D4CA16A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5D206-9609-4039-99DA-3752BFD1B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C6A50-16EC-4FC5-8398-10598FFAEB97}" type="slidenum">
              <a:rPr lang="en-VI" smtClean="0"/>
              <a:t>‹#›</a:t>
            </a:fld>
            <a:endParaRPr lang="en-VI"/>
          </a:p>
        </p:txBody>
      </p:sp>
    </p:spTree>
    <p:extLst>
      <p:ext uri="{BB962C8B-B14F-4D97-AF65-F5344CB8AC3E}">
        <p14:creationId xmlns:p14="http://schemas.microsoft.com/office/powerpoint/2010/main" val="43755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D66F1-1CCB-4D67-854C-CF15D30B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effectLst/>
              </a:rPr>
              <a:t> </a:t>
            </a:r>
            <a:r>
              <a:rPr lang="en-US" sz="4400" b="1" dirty="0">
                <a:solidFill>
                  <a:schemeClr val="accent2"/>
                </a:solidFill>
                <a:effectLst/>
              </a:rPr>
              <a:t>A Healthy Lifestyle </a:t>
            </a:r>
            <a:endParaRPr lang="en-US" sz="4400" b="1" dirty="0">
              <a:solidFill>
                <a:schemeClr val="accent2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8DCF7-8C18-4D75-AC8B-8B23A1CAE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</a:endParaRP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3100" b="1" dirty="0">
                <a:solidFill>
                  <a:schemeClr val="accent6"/>
                </a:solidFill>
              </a:rPr>
              <a:t>Food for Thought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</a:rPr>
              <a:t>“Eat your food for medicine,  otherwise you will have to eat your medicines for your food” </a:t>
            </a:r>
          </a:p>
          <a:p>
            <a:pPr marR="0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</a:rPr>
              <a:t>Living a Healthy Lifestyle can potentially reduce the high cost associated with medical expenses</a:t>
            </a:r>
          </a:p>
          <a:p>
            <a:pPr marR="0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</a:endParaRPr>
          </a:p>
          <a:p>
            <a:pPr marR="0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ffectLst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accent2"/>
                </a:solidFill>
                <a:effectLst/>
                <a:latin typeface="Comic Sans MS" panose="030F0702030302020204" pitchFamily="66" charset="0"/>
              </a:rPr>
              <a:t>Next  Month:</a:t>
            </a:r>
            <a:endParaRPr lang="en-US" sz="2100" b="1" dirty="0">
              <a:solidFill>
                <a:schemeClr val="accent2"/>
              </a:solidFill>
              <a:effectLst/>
              <a:latin typeface="Comic Sans MS" panose="030F0702030302020204" pitchFamily="66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100" b="1" dirty="0">
                <a:solidFill>
                  <a:schemeClr val="accent2"/>
                </a:solidFill>
                <a:effectLst/>
                <a:latin typeface="Comic Sans MS" panose="030F0702030302020204" pitchFamily="66" charset="0"/>
              </a:rPr>
              <a:t>FAMILY HEALTH: CHILDHOOD OBESIT</a:t>
            </a:r>
            <a:r>
              <a:rPr lang="en-US" sz="2100" b="1" dirty="0">
                <a:solidFill>
                  <a:schemeClr val="accent2"/>
                </a:solidFill>
                <a:effectLst/>
              </a:rPr>
              <a:t>Y 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22" name="Picture 21" descr="Recommended image">
            <a:extLst>
              <a:ext uri="{FF2B5EF4-FFF2-40B4-BE49-F238E27FC236}">
                <a16:creationId xmlns:a16="http://schemas.microsoft.com/office/drawing/2014/main" id="{F4FE0A67-4682-4CCC-8C2D-570CF097C28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1" r="2038" b="-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</p:spPr>
      </p:pic>
      <p:cxnSp>
        <p:nvCxnSpPr>
          <p:cNvPr id="64" name="Straight Connector 6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99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 descr="Table setting">
            <a:extLst>
              <a:ext uri="{FF2B5EF4-FFF2-40B4-BE49-F238E27FC236}">
                <a16:creationId xmlns:a16="http://schemas.microsoft.com/office/drawing/2014/main" id="{C2A8198F-3EB3-4C39-B428-05E30B3B9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01475" y="28651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21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D66F1-1CCB-4D67-854C-CF15D30B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effectLst/>
              </a:rPr>
              <a:t> </a:t>
            </a:r>
            <a:r>
              <a:rPr lang="en-US" sz="4900" b="1" dirty="0">
                <a:solidFill>
                  <a:schemeClr val="accent2"/>
                </a:solidFill>
                <a:effectLst/>
              </a:rPr>
              <a:t>U</a:t>
            </a:r>
            <a:r>
              <a:rPr lang="en-VI" sz="49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en-US" sz="49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VI" sz="49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ode de </a:t>
            </a:r>
            <a:r>
              <a:rPr lang="en-US" sz="49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VI" sz="49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</a:t>
            </a:r>
            <a:r>
              <a:rPr lang="en-VI" sz="49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9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VI" sz="49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ain</a:t>
            </a:r>
            <a:br>
              <a:rPr lang="en-VI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400" b="1" dirty="0">
              <a:solidFill>
                <a:schemeClr val="accent2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8DCF7-8C18-4D75-AC8B-8B23A1CAE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65430" y="2138564"/>
            <a:ext cx="6586489" cy="4419600"/>
          </a:xfrm>
        </p:spPr>
        <p:txBody>
          <a:bodyPr vert="horz" lIns="91440" tIns="45720" rIns="91440" bIns="45720" rtlCol="0">
            <a:norm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</a:endParaRPr>
          </a:p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chemeClr val="accent6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Nourriture pour la pensée</a:t>
            </a:r>
            <a:endParaRPr lang="en-VI" sz="24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</a:endParaRP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31313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"</a:t>
            </a:r>
            <a:r>
              <a:rPr lang="en-US" sz="2200" dirty="0">
                <a:solidFill>
                  <a:srgbClr val="31313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Mangez vos aliments comme médicaments, sinon vous devrez manger vos médicaments comme aliments</a:t>
            </a:r>
            <a:r>
              <a:rPr lang="en-US" sz="1800" dirty="0">
                <a:solidFill>
                  <a:srgbClr val="31313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</a:t>
            </a:r>
            <a:endParaRPr lang="en-VI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200" dirty="0">
                <a:solidFill>
                  <a:srgbClr val="31313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Vivre une vie saine peut potentiellement réduire le coût élevé associé aux frais médicaux</a:t>
            </a:r>
          </a:p>
          <a:p>
            <a:pPr marL="0" marR="0"/>
            <a:endParaRPr lang="en-US" sz="1800" dirty="0">
              <a:solidFill>
                <a:schemeClr val="accent2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/>
            <a:r>
              <a:rPr lang="en-US" sz="1800" dirty="0"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Le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mois</a:t>
            </a:r>
            <a:r>
              <a:rPr lang="en-US" sz="1800" dirty="0"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 prochain:</a:t>
            </a:r>
            <a:endParaRPr lang="en-VI" sz="1800" dirty="0">
              <a:solidFill>
                <a:schemeClr val="accent2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/>
            <a:r>
              <a:rPr lang="en-US" sz="1800" dirty="0"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SANTÉ FAMILIALE: OBÉSITÉ CHEZ L'ENFANT</a:t>
            </a:r>
            <a:endParaRPr lang="en-VI" sz="1800" dirty="0">
              <a:solidFill>
                <a:schemeClr val="accent2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VI" sz="3100" dirty="0">
              <a:effectLst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</a:endParaRPr>
          </a:p>
          <a:p>
            <a:pPr marR="0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ffectLst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22" name="Picture 21" descr="Recommended image">
            <a:extLst>
              <a:ext uri="{FF2B5EF4-FFF2-40B4-BE49-F238E27FC236}">
                <a16:creationId xmlns:a16="http://schemas.microsoft.com/office/drawing/2014/main" id="{F4FE0A67-4682-4CCC-8C2D-570CF097C28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1" r="2038" b="-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</p:spPr>
      </p:pic>
      <p:cxnSp>
        <p:nvCxnSpPr>
          <p:cNvPr id="64" name="Straight Connector 6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99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 descr="Table setting">
            <a:extLst>
              <a:ext uri="{FF2B5EF4-FFF2-40B4-BE49-F238E27FC236}">
                <a16:creationId xmlns:a16="http://schemas.microsoft.com/office/drawing/2014/main" id="{C2A8198F-3EB3-4C39-B428-05E30B3B9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01475" y="28651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6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104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Helvetica</vt:lpstr>
      <vt:lpstr>Times New Roman</vt:lpstr>
      <vt:lpstr>Office Theme</vt:lpstr>
      <vt:lpstr> A Healthy Lifestyle </vt:lpstr>
      <vt:lpstr> Un Mode de Vie Sain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Healthy Lifestyle</dc:title>
  <dc:creator>cheryl goerge-chance</dc:creator>
  <cp:lastModifiedBy>cheryl goerge-chance</cp:lastModifiedBy>
  <cp:revision>7</cp:revision>
  <dcterms:created xsi:type="dcterms:W3CDTF">2020-08-17T23:54:59Z</dcterms:created>
  <dcterms:modified xsi:type="dcterms:W3CDTF">2020-08-21T05:14:41Z</dcterms:modified>
</cp:coreProperties>
</file>